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5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■ Encoded data (including error correct code)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■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QR Decoder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6" y="2983460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4" y="2846164"/>
          <a:ext cx="8182303" cy="3873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29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730</Words>
  <Application>Microsoft Office PowerPoint</Application>
  <PresentationFormat>Custom</PresentationFormat>
  <Paragraphs>358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146</cp:revision>
  <dcterms:created xsi:type="dcterms:W3CDTF">2012-12-10T05:09:56Z</dcterms:created>
  <dcterms:modified xsi:type="dcterms:W3CDTF">2012-12-19T08:54:49Z</dcterms:modified>
</cp:coreProperties>
</file>